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4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29" r:id="rId73"/>
    <p:sldId id="330" r:id="rId7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/>
    <p:restoredTop sz="94665"/>
  </p:normalViewPr>
  <p:slideViewPr>
    <p:cSldViewPr snapToGrid="0" snapToObjects="1">
      <p:cViewPr varScale="1">
        <p:scale>
          <a:sx n="108" d="100"/>
          <a:sy n="108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5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watch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</a:t>
            </a:r>
            <a:r>
              <a:rPr dirty="0"/>
              <a:t>Download the file sent to you via slack.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  <a:p>
            <a:pPr>
              <a:defRPr sz="2400" b="1" i="1"/>
            </a:pPr>
            <a:r>
              <a:rPr dirty="0"/>
              <a:t>MAJOR p.s. </a:t>
            </a:r>
            <a:r>
              <a:rPr b="0" dirty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ACFDF-B16D-46FB-8006-300B4048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1" y="2286897"/>
            <a:ext cx="2776814" cy="277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6" name="Don’t worry!…"/>
          <p:cNvSpPr/>
          <p:nvPr/>
        </p:nvSpPr>
        <p:spPr>
          <a:xfrm>
            <a:off x="201612" y="1981199"/>
            <a:ext cx="8583613" cy="220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 algn="ctr">
              <a:defRPr sz="3600" b="1"/>
            </a:pPr>
            <a:r>
              <a:t>Don’t worry!</a:t>
            </a:r>
          </a:p>
          <a:p>
            <a:pPr indent="228600" algn="ctr">
              <a:defRPr sz="3600"/>
            </a:pPr>
            <a:endParaRPr/>
          </a:p>
          <a:p>
            <a:pPr indent="228600" algn="ctr">
              <a:defRPr sz="3600" i="1"/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otswatch Stylin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Bootswatch Styling</a:t>
            </a:r>
          </a:p>
        </p:txBody>
      </p:sp>
      <p:pic>
        <p:nvPicPr>
          <p:cNvPr id="1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782637"/>
            <a:ext cx="6221413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https://bootswatch.com/"/>
          <p:cNvSpPr/>
          <p:nvPr/>
        </p:nvSpPr>
        <p:spPr>
          <a:xfrm>
            <a:off x="3497262" y="5880100"/>
            <a:ext cx="2504117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https://bootswatch.com/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 in Sublime.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2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1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2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(layout.html | 00-Bootswatch)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Re-examine the file sent to you during yesterday’s class.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better understand how it works – after having gone through today’s class.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14-JS Dissect </a:t>
            </a:r>
            <a:r>
              <a:t>|  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.toUpperCase().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16-ArraySetting </a:t>
            </a:r>
            <a:r>
              <a:t>|  Suggested Time: </a:t>
            </a:r>
            <a:r>
              <a:rPr b="0"/>
              <a:t>7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ease… Don’t Pick Me.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Please… Don’t Pick Me.</a:t>
            </a:r>
          </a:p>
        </p:txBody>
      </p:sp>
      <p:sp>
        <p:nvSpPr>
          <p:cNvPr id="413" name="What is a Variable?…"/>
          <p:cNvSpPr/>
          <p:nvPr/>
        </p:nvSpPr>
        <p:spPr>
          <a:xfrm>
            <a:off x="304800" y="2530163"/>
            <a:ext cx="8534400" cy="164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What is a Variable?</a:t>
            </a:r>
          </a:p>
          <a:p>
            <a:pPr algn="ctr">
              <a:defRPr sz="4700" i="1"/>
            </a:pPr>
            <a:r>
              <a:t>(And how do we declare one?)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Homework #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42" name="Code Dissection (Re-examined, Time-permitting):…"/>
          <p:cNvSpPr/>
          <p:nvPr/>
        </p:nvSpPr>
        <p:spPr>
          <a:xfrm>
            <a:off x="304800" y="762000"/>
            <a:ext cx="8686800" cy="221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t>Code Dissection (Re-examined, Time-permitting):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Re-examine the file sent to you at the start of class.</a:t>
            </a:r>
          </a:p>
          <a:p>
            <a:pPr>
              <a:defRPr sz="2400"/>
            </a:pPr>
            <a:endParaRPr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2257</Words>
  <Application>Microsoft Office PowerPoint</Application>
  <PresentationFormat>On-screen Show (4:3)</PresentationFormat>
  <Paragraphs>395</Paragraphs>
  <Slides>73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Tammer Galal</cp:lastModifiedBy>
  <cp:revision>8</cp:revision>
  <dcterms:modified xsi:type="dcterms:W3CDTF">2017-08-28T18:37:21Z</dcterms:modified>
</cp:coreProperties>
</file>